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2301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47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8763" y="1122363"/>
            <a:ext cx="9172575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8763" y="3602038"/>
            <a:ext cx="9172575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CA2D9-A4D0-4FDF-975C-E95C9BD62BEB}" type="datetimeFigureOut">
              <a:rPr lang="zh-TW" altLang="en-US" smtClean="0"/>
              <a:t>2020/1/1/Wednesday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D61B5-C485-437D-96C5-E91F3A91108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758699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CA2D9-A4D0-4FDF-975C-E95C9BD62BEB}" type="datetimeFigureOut">
              <a:rPr lang="zh-TW" altLang="en-US" smtClean="0"/>
              <a:t>2020/1/1/Wednesday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D61B5-C485-437D-96C5-E91F3A91108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38924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52165" y="365125"/>
            <a:ext cx="2637115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40819" y="365125"/>
            <a:ext cx="775847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CA2D9-A4D0-4FDF-975C-E95C9BD62BEB}" type="datetimeFigureOut">
              <a:rPr lang="zh-TW" altLang="en-US" smtClean="0"/>
              <a:t>2020/1/1/Wednesday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D61B5-C485-437D-96C5-E91F3A91108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389007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CA2D9-A4D0-4FDF-975C-E95C9BD62BEB}" type="datetimeFigureOut">
              <a:rPr lang="zh-TW" altLang="en-US" smtClean="0"/>
              <a:t>2020/1/1/Wednesday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D61B5-C485-437D-96C5-E91F3A91108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296289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4450" y="1709739"/>
            <a:ext cx="10548461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4450" y="4589464"/>
            <a:ext cx="10548461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CA2D9-A4D0-4FDF-975C-E95C9BD62BEB}" type="datetimeFigureOut">
              <a:rPr lang="zh-TW" altLang="en-US" smtClean="0"/>
              <a:t>2020/1/1/Wednesday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D61B5-C485-437D-96C5-E91F3A91108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505769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0819" y="1825625"/>
            <a:ext cx="5197793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1488" y="1825625"/>
            <a:ext cx="5197793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CA2D9-A4D0-4FDF-975C-E95C9BD62BEB}" type="datetimeFigureOut">
              <a:rPr lang="zh-TW" altLang="en-US" smtClean="0"/>
              <a:t>2020/1/1/Wednesday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D61B5-C485-437D-96C5-E91F3A91108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1486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2412" y="365126"/>
            <a:ext cx="10548461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2413" y="1681163"/>
            <a:ext cx="517390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2413" y="2505075"/>
            <a:ext cx="5173905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1488" y="1681163"/>
            <a:ext cx="519938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1488" y="2505075"/>
            <a:ext cx="5199385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CA2D9-A4D0-4FDF-975C-E95C9BD62BEB}" type="datetimeFigureOut">
              <a:rPr lang="zh-TW" altLang="en-US" smtClean="0"/>
              <a:t>2020/1/1/Wednesday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D61B5-C485-437D-96C5-E91F3A91108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296346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CA2D9-A4D0-4FDF-975C-E95C9BD62BEB}" type="datetimeFigureOut">
              <a:rPr lang="zh-TW" altLang="en-US" smtClean="0"/>
              <a:t>2020/1/1/Wednesday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D61B5-C485-437D-96C5-E91F3A91108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142162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CA2D9-A4D0-4FDF-975C-E95C9BD62BEB}" type="datetimeFigureOut">
              <a:rPr lang="zh-TW" altLang="en-US" smtClean="0"/>
              <a:t>2020/1/1/Wednesday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D61B5-C485-437D-96C5-E91F3A91108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834451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2413" y="457200"/>
            <a:ext cx="39445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99386" y="987426"/>
            <a:ext cx="6191488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2413" y="2057400"/>
            <a:ext cx="39445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CA2D9-A4D0-4FDF-975C-E95C9BD62BEB}" type="datetimeFigureOut">
              <a:rPr lang="zh-TW" altLang="en-US" smtClean="0"/>
              <a:t>2020/1/1/Wednesday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D61B5-C485-437D-96C5-E91F3A91108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911951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2413" y="457200"/>
            <a:ext cx="39445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99386" y="987426"/>
            <a:ext cx="6191488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2413" y="2057400"/>
            <a:ext cx="39445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CA2D9-A4D0-4FDF-975C-E95C9BD62BEB}" type="datetimeFigureOut">
              <a:rPr lang="zh-TW" altLang="en-US" smtClean="0"/>
              <a:t>2020/1/1/Wednesday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D61B5-C485-437D-96C5-E91F3A91108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754249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0820" y="365126"/>
            <a:ext cx="1054846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820" y="1825625"/>
            <a:ext cx="1054846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40819" y="6356351"/>
            <a:ext cx="27517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1CA2D9-A4D0-4FDF-975C-E95C9BD62BEB}" type="datetimeFigureOut">
              <a:rPr lang="zh-TW" altLang="en-US" smtClean="0"/>
              <a:t>2020/1/1/Wednesday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51221" y="6356351"/>
            <a:ext cx="41276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37508" y="6356351"/>
            <a:ext cx="27517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BD61B5-C485-437D-96C5-E91F3A91108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222774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37545BF-BD25-4F1F-9B48-FA20F8A4AF1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8DD1B59-8C5A-4185-A062-9C231082C9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F4A6A3A3-7D58-4C75-977C-9F191A9121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30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5324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37545BF-BD25-4F1F-9B48-FA20F8A4AF1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8DD1B59-8C5A-4185-A062-9C231082C9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028006B-DE65-4D6B-8964-7C600AA2BA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30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7678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37545BF-BD25-4F1F-9B48-FA20F8A4AF1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8DD1B59-8C5A-4185-A062-9C231082C9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E07D211C-827F-4994-A45F-45CE21D409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30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9111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37545BF-BD25-4F1F-9B48-FA20F8A4AF1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8DD1B59-8C5A-4185-A062-9C231082C9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7A58586-02B7-4B94-9EC3-699F2C4A1C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30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175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37545BF-BD25-4F1F-9B48-FA20F8A4AF1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8DD1B59-8C5A-4185-A062-9C231082C9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CB74AA6-3961-4898-A8DA-DCEE5AE38F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30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98578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37545BF-BD25-4F1F-9B48-FA20F8A4AF1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8DD1B59-8C5A-4185-A062-9C231082C9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95F588A-C911-4618-A1AF-C7E1F4B819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30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1760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37545BF-BD25-4F1F-9B48-FA20F8A4AF1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8DD1B59-8C5A-4185-A062-9C231082C9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4FB0B8BA-FCDA-493B-9984-E9D227E765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30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1000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37545BF-BD25-4F1F-9B48-FA20F8A4AF1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8DD1B59-8C5A-4185-A062-9C231082C9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2C900C6-5752-46F0-A4F7-C010741E62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30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8914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37545BF-BD25-4F1F-9B48-FA20F8A4AF1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8DD1B59-8C5A-4185-A062-9C231082C9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AA2E016-D47E-410C-872F-D455F60B0F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30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3784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37545BF-BD25-4F1F-9B48-FA20F8A4AF1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8DD1B59-8C5A-4185-A062-9C231082C9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E5F991E5-DF8C-4BDF-956B-ADA06E0E2B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30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4806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37545BF-BD25-4F1F-9B48-FA20F8A4AF1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8DD1B59-8C5A-4185-A062-9C231082C9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9029565C-B67D-4EF4-ABE3-18CFA70D31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30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3025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37545BF-BD25-4F1F-9B48-FA20F8A4AF1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8DD1B59-8C5A-4185-A062-9C231082C9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49BBE4E5-AB6A-4202-B167-DC790AB378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30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0853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37545BF-BD25-4F1F-9B48-FA20F8A4AF1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8DD1B59-8C5A-4185-A062-9C231082C9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A54D7C33-C35E-41B1-8216-896D2058AA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30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7561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</TotalTime>
  <Words>0</Words>
  <Application>Microsoft Office PowerPoint</Application>
  <PresentationFormat>自訂</PresentationFormat>
  <Paragraphs>0</Paragraphs>
  <Slides>13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NonameOAO Lin</dc:creator>
  <cp:lastModifiedBy>NonameOAO Lin</cp:lastModifiedBy>
  <cp:revision>4</cp:revision>
  <dcterms:created xsi:type="dcterms:W3CDTF">2020-01-01T13:54:07Z</dcterms:created>
  <dcterms:modified xsi:type="dcterms:W3CDTF">2020-01-01T14:06:30Z</dcterms:modified>
</cp:coreProperties>
</file>

<file path=docProps/thumbnail.jpeg>
</file>